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11/14/12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550346"/>
            <a:ext cx="6477000" cy="1914144"/>
          </a:xfrm>
        </p:spPr>
        <p:txBody>
          <a:bodyPr/>
          <a:lstStyle/>
          <a:p>
            <a:r>
              <a:rPr lang="en-US" dirty="0" smtClean="0"/>
              <a:t>CA II – November 15 Assignment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745087"/>
            <a:ext cx="6477000" cy="1174088"/>
          </a:xfrm>
        </p:spPr>
        <p:txBody>
          <a:bodyPr/>
          <a:lstStyle/>
          <a:p>
            <a:r>
              <a:rPr lang="en-US" dirty="0" smtClean="0"/>
              <a:t>Week 11 Vocabulary</a:t>
            </a:r>
          </a:p>
          <a:p>
            <a:endParaRPr lang="en-US" dirty="0"/>
          </a:p>
          <a:p>
            <a:r>
              <a:rPr lang="en-US" dirty="0" smtClean="0"/>
              <a:t>Be MAD EXCITED! WOOT! WOOT!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2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9057"/>
            <a:ext cx="7313613" cy="868362"/>
          </a:xfrm>
        </p:spPr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25" y="1054069"/>
            <a:ext cx="7979214" cy="346040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Open the Week 11 Vocabulary from the website</a:t>
            </a:r>
          </a:p>
          <a:p>
            <a:pPr marL="457200" indent="-457200">
              <a:buAutoNum type="arabicPeriod"/>
            </a:pPr>
            <a:r>
              <a:rPr lang="en-US" dirty="0" smtClean="0"/>
              <a:t>Each slide needs to include the following</a:t>
            </a:r>
          </a:p>
          <a:p>
            <a:pPr marL="908050" lvl="1">
              <a:buAutoNum type="alphaLcPeriod"/>
            </a:pPr>
            <a:r>
              <a:rPr lang="en-US" dirty="0" smtClean="0"/>
              <a:t>The root word(s)</a:t>
            </a:r>
          </a:p>
          <a:p>
            <a:pPr marL="908050" lvl="1">
              <a:buAutoNum type="alphaLcPeriod"/>
            </a:pPr>
            <a:r>
              <a:rPr lang="en-US" dirty="0" smtClean="0"/>
              <a:t>The meaning of the root word(s)</a:t>
            </a:r>
          </a:p>
          <a:p>
            <a:pPr marL="908050" lvl="1">
              <a:buAutoNum type="alphaLcPeriod"/>
            </a:pPr>
            <a:r>
              <a:rPr lang="en-US" dirty="0" smtClean="0"/>
              <a:t>A complete sentence using one of the examples for that root word</a:t>
            </a:r>
          </a:p>
          <a:p>
            <a:pPr marL="908050" lvl="1">
              <a:buAutoNum type="alphaLcPeriod"/>
            </a:pPr>
            <a:r>
              <a:rPr lang="en-US" dirty="0" smtClean="0"/>
              <a:t>A picture </a:t>
            </a:r>
            <a:r>
              <a:rPr lang="en-US" b="1" dirty="0" smtClean="0"/>
              <a:t>(and source! Include the </a:t>
            </a:r>
            <a:r>
              <a:rPr lang="en-US" b="1" dirty="0" err="1" smtClean="0"/>
              <a:t>url</a:t>
            </a:r>
            <a:r>
              <a:rPr lang="en-US" b="1" dirty="0" smtClean="0"/>
              <a:t>!</a:t>
            </a:r>
            <a:r>
              <a:rPr lang="en-US" dirty="0" smtClean="0"/>
              <a:t>) that represents the root word(s)</a:t>
            </a:r>
          </a:p>
          <a:p>
            <a:pPr marL="450850" lvl="1" indent="0">
              <a:buNone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35025" y="4542089"/>
            <a:ext cx="7979214" cy="130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3. Choose </a:t>
            </a:r>
            <a:r>
              <a:rPr lang="en-US" sz="2400" dirty="0" smtClean="0"/>
              <a:t>two </a:t>
            </a:r>
            <a:r>
              <a:rPr lang="en-US" sz="2400" dirty="0" smtClean="0"/>
              <a:t>root words from Week 10 and </a:t>
            </a:r>
            <a:r>
              <a:rPr lang="en-US" sz="2400" dirty="0" smtClean="0"/>
              <a:t>two </a:t>
            </a:r>
            <a:r>
              <a:rPr lang="en-US" sz="2400" dirty="0" smtClean="0"/>
              <a:t>root words from Week 9 (both lists are on the website) and complete the above steps for those root words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1228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 Continued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7952" y="1546244"/>
            <a:ext cx="8172482" cy="18528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4. Save your assignment as      </a:t>
            </a:r>
            <a:r>
              <a:rPr lang="en-US" sz="2400" dirty="0" err="1" smtClean="0"/>
              <a:t>yournamevocabpp</a:t>
            </a:r>
            <a:endParaRPr lang="en-US" sz="2400" dirty="0" smtClean="0"/>
          </a:p>
          <a:p>
            <a:pPr>
              <a:lnSpc>
                <a:spcPct val="120000"/>
              </a:lnSpc>
            </a:pPr>
            <a:r>
              <a:rPr lang="en-US" sz="2400" dirty="0" smtClean="0"/>
              <a:t>5. Email your assignment to Mrs. </a:t>
            </a:r>
            <a:r>
              <a:rPr lang="en-US" sz="2400" dirty="0" err="1" smtClean="0"/>
              <a:t>Engelage</a:t>
            </a:r>
            <a:r>
              <a:rPr lang="en-US" sz="2400" dirty="0" smtClean="0"/>
              <a:t> &amp; Mrs. Hallmark</a:t>
            </a:r>
            <a:endParaRPr lang="en-US" sz="2400" dirty="0"/>
          </a:p>
          <a:p>
            <a:pPr>
              <a:lnSpc>
                <a:spcPct val="120000"/>
              </a:lnSpc>
            </a:pPr>
            <a:r>
              <a:rPr lang="en-US" sz="2400" dirty="0"/>
              <a:t> </a:t>
            </a:r>
            <a:r>
              <a:rPr lang="en-US" sz="2400" dirty="0" smtClean="0"/>
              <a:t>     		 ahallmark@joplin.k12.mo.us</a:t>
            </a:r>
          </a:p>
          <a:p>
            <a:pPr>
              <a:lnSpc>
                <a:spcPct val="120000"/>
              </a:lnSpc>
            </a:pPr>
            <a:r>
              <a:rPr lang="en-US" sz="2400" dirty="0"/>
              <a:t> </a:t>
            </a:r>
            <a:r>
              <a:rPr lang="en-US" sz="2400" dirty="0" smtClean="0"/>
              <a:t>    		 aengelage@joplin.k12.mo.us </a:t>
            </a:r>
          </a:p>
        </p:txBody>
      </p:sp>
    </p:spTree>
    <p:extLst>
      <p:ext uri="{BB962C8B-B14F-4D97-AF65-F5344CB8AC3E}">
        <p14:creationId xmlns:p14="http://schemas.microsoft.com/office/powerpoint/2010/main" val="2065340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22438"/>
            <a:ext cx="7313613" cy="405606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err="1" smtClean="0"/>
              <a:t>sed</a:t>
            </a:r>
            <a:r>
              <a:rPr lang="en-US" dirty="0" smtClean="0"/>
              <a:t>, </a:t>
            </a:r>
            <a:r>
              <a:rPr lang="en-US" dirty="0" err="1" smtClean="0"/>
              <a:t>sess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Meaning:  sit</a:t>
            </a:r>
          </a:p>
          <a:p>
            <a:pPr marL="0" indent="0">
              <a:buNone/>
            </a:pPr>
            <a:r>
              <a:rPr lang="en-US" dirty="0" smtClean="0"/>
              <a:t>Example sentence:  My cat, Simon, prefers a </a:t>
            </a:r>
            <a:r>
              <a:rPr lang="en-US" b="1" i="1" dirty="0" smtClean="0"/>
              <a:t>sedentary</a:t>
            </a:r>
            <a:r>
              <a:rPr lang="en-US" dirty="0" smtClean="0"/>
              <a:t> lifestyle. 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Screen Shot 2012-11-14 at 10.08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559" y="3210045"/>
            <a:ext cx="4240372" cy="28931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19559" y="6154394"/>
            <a:ext cx="4240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/>
              <a:t>http://</a:t>
            </a:r>
            <a:r>
              <a:rPr lang="en-US" sz="900" dirty="0" err="1"/>
              <a:t>img.webmd.com</a:t>
            </a:r>
            <a:r>
              <a:rPr lang="en-US" sz="900" dirty="0"/>
              <a:t>/</a:t>
            </a:r>
            <a:r>
              <a:rPr lang="en-US" sz="900" dirty="0" err="1"/>
              <a:t>dtmcms</a:t>
            </a:r>
            <a:r>
              <a:rPr lang="en-US" sz="900" dirty="0"/>
              <a:t>/live/</a:t>
            </a:r>
            <a:r>
              <a:rPr lang="en-US" sz="900" dirty="0" err="1"/>
              <a:t>webmd</a:t>
            </a:r>
            <a:r>
              <a:rPr lang="en-US" sz="900" dirty="0"/>
              <a:t>/</a:t>
            </a:r>
            <a:r>
              <a:rPr lang="en-US" sz="900" dirty="0" err="1"/>
              <a:t>consumer_assets</a:t>
            </a:r>
            <a:r>
              <a:rPr lang="en-US" sz="900" dirty="0"/>
              <a:t>/</a:t>
            </a:r>
            <a:r>
              <a:rPr lang="en-US" sz="900" dirty="0" err="1"/>
              <a:t>site_images</a:t>
            </a:r>
            <a:r>
              <a:rPr lang="en-US" sz="900" dirty="0"/>
              <a:t>/articles/</a:t>
            </a:r>
            <a:r>
              <a:rPr lang="en-US" sz="900" dirty="0" err="1"/>
              <a:t>health_tools</a:t>
            </a:r>
            <a:r>
              <a:rPr lang="en-US" sz="900" dirty="0"/>
              <a:t>/</a:t>
            </a:r>
            <a:r>
              <a:rPr lang="en-US" sz="900" dirty="0" err="1"/>
              <a:t>pet_treats_slideshow</a:t>
            </a:r>
            <a:r>
              <a:rPr lang="en-US" sz="900" dirty="0"/>
              <a:t>/</a:t>
            </a:r>
            <a:r>
              <a:rPr lang="en-US" sz="900" dirty="0" err="1"/>
              <a:t>getty_rm_photo_of_extremely_fat_cat_on_sofa.jpg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116446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And, finally…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…be good.</a:t>
            </a:r>
          </a:p>
          <a:p>
            <a:pPr marL="0" indent="0">
              <a:buNone/>
            </a:pPr>
            <a:r>
              <a:rPr lang="en-US" dirty="0" smtClean="0"/>
              <a:t>…stay on-task. </a:t>
            </a:r>
          </a:p>
          <a:p>
            <a:pPr marL="0" indent="0">
              <a:buNone/>
            </a:pPr>
            <a:r>
              <a:rPr lang="en-US" dirty="0" smtClean="0"/>
              <a:t>…get this assignment finished!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541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24</TotalTime>
  <Words>198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Inkwell</vt:lpstr>
      <vt:lpstr>CA II – November 15 Assignment</vt:lpstr>
      <vt:lpstr>Directions</vt:lpstr>
      <vt:lpstr>Directions Continued</vt:lpstr>
      <vt:lpstr>Example</vt:lpstr>
      <vt:lpstr>And, finally…</vt:lpstr>
    </vt:vector>
  </TitlesOfParts>
  <Company>Joplin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 II – November 14 Assignment</dc:title>
  <dc:creator>ASHLEY HALLMARK</dc:creator>
  <cp:lastModifiedBy>ASHLEY HALLMARK</cp:lastModifiedBy>
  <cp:revision>9</cp:revision>
  <dcterms:created xsi:type="dcterms:W3CDTF">2012-11-15T04:03:38Z</dcterms:created>
  <dcterms:modified xsi:type="dcterms:W3CDTF">2012-11-15T05:16:39Z</dcterms:modified>
</cp:coreProperties>
</file>