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hallmark@joplin.k12.mo.u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Simply fill in the information on each provided slide</a:t>
            </a:r>
          </a:p>
          <a:p>
            <a:r>
              <a:rPr lang="en-US" dirty="0" smtClean="0"/>
              <a:t>Include the root word(s) for each slide</a:t>
            </a:r>
          </a:p>
          <a:p>
            <a:r>
              <a:rPr lang="en-US" dirty="0" smtClean="0"/>
              <a:t>Include the meaning(s)</a:t>
            </a:r>
          </a:p>
          <a:p>
            <a:r>
              <a:rPr lang="en-US" dirty="0" smtClean="0"/>
              <a:t>Use one of the example words in a sentence</a:t>
            </a:r>
          </a:p>
          <a:p>
            <a:r>
              <a:rPr lang="en-US" dirty="0" smtClean="0"/>
              <a:t>Include a picture that represents the root word and its </a:t>
            </a:r>
            <a:r>
              <a:rPr lang="en-US" dirty="0" err="1" smtClean="0"/>
              <a:t>url</a:t>
            </a:r>
            <a:r>
              <a:rPr lang="en-US" dirty="0" smtClean="0"/>
              <a:t>/source </a:t>
            </a:r>
          </a:p>
          <a:p>
            <a:r>
              <a:rPr lang="en-US" dirty="0" smtClean="0"/>
              <a:t>Save your work as     </a:t>
            </a:r>
            <a:r>
              <a:rPr lang="en-US" dirty="0" err="1" smtClean="0"/>
              <a:t>yournamevocabpp</a:t>
            </a:r>
            <a:endParaRPr lang="en-US" dirty="0" smtClean="0"/>
          </a:p>
          <a:p>
            <a:r>
              <a:rPr lang="en-US" dirty="0" smtClean="0"/>
              <a:t>Email your work to both Mrs. </a:t>
            </a:r>
            <a:r>
              <a:rPr lang="en-US" dirty="0" err="1" smtClean="0"/>
              <a:t>Engelage</a:t>
            </a:r>
            <a:r>
              <a:rPr lang="en-US" dirty="0" smtClean="0"/>
              <a:t> &amp; Mrs. Hallmark</a:t>
            </a:r>
          </a:p>
          <a:p>
            <a:pPr lvl="1"/>
            <a:r>
              <a:rPr lang="en-US" dirty="0" smtClean="0">
                <a:hlinkClick r:id="rId2"/>
              </a:rPr>
              <a:t>ahallmark@joplin.k12.mo.us</a:t>
            </a:r>
            <a:endParaRPr lang="en-US" dirty="0" smtClean="0"/>
          </a:p>
          <a:p>
            <a:pPr lvl="1"/>
            <a:r>
              <a:rPr lang="en-US" dirty="0" smtClean="0"/>
              <a:t>aengelage@joplin.k12.mo.us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7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3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5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1 from Week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17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2 from Week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8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1 from Week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66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2 from Week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9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&amp; Last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Class, Hour, Date</a:t>
            </a:r>
          </a:p>
          <a:p>
            <a:r>
              <a:rPr lang="en-US" dirty="0" smtClean="0"/>
              <a:t>Week 11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4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0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1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4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3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5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4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75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7</TotalTime>
  <Words>137</Words>
  <Application>Microsoft Macintosh PowerPoint</Application>
  <PresentationFormat>On-screen Show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Directions</vt:lpstr>
      <vt:lpstr>First &amp; Last Name</vt:lpstr>
      <vt:lpstr>Root #1</vt:lpstr>
      <vt:lpstr>Root #2</vt:lpstr>
      <vt:lpstr>Root #3</vt:lpstr>
      <vt:lpstr>Root #4</vt:lpstr>
      <vt:lpstr>Root #5</vt:lpstr>
      <vt:lpstr>Root #6</vt:lpstr>
      <vt:lpstr>Root #7</vt:lpstr>
      <vt:lpstr>Root #8</vt:lpstr>
      <vt:lpstr>Root #9</vt:lpstr>
      <vt:lpstr>Root #10</vt:lpstr>
      <vt:lpstr>Root 1 from Week 10</vt:lpstr>
      <vt:lpstr>Root 2 from Week 10</vt:lpstr>
      <vt:lpstr>Root 1 from Week 9</vt:lpstr>
      <vt:lpstr>Root 2 from Week 9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&amp; Last Name</dc:title>
  <dc:creator>ASHLEY HALLMARK</dc:creator>
  <cp:lastModifiedBy>ASHLEY HALLMARK</cp:lastModifiedBy>
  <cp:revision>4</cp:revision>
  <dcterms:created xsi:type="dcterms:W3CDTF">2012-11-15T04:29:03Z</dcterms:created>
  <dcterms:modified xsi:type="dcterms:W3CDTF">2012-11-15T04:37:02Z</dcterms:modified>
</cp:coreProperties>
</file>